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-1210" y="3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реализации имущества, находящегося в муниципальной собственности 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7.3</c:v>
                </c:pt>
                <c:pt idx="1">
                  <c:v>65</c:v>
                </c:pt>
                <c:pt idx="2">
                  <c:v>3.6</c:v>
                </c:pt>
                <c:pt idx="3">
                  <c:v>0.4</c:v>
                </c:pt>
                <c:pt idx="4">
                  <c:v>1.4</c:v>
                </c:pt>
                <c:pt idx="5">
                  <c:v>5.4</c:v>
                </c:pt>
                <c:pt idx="6">
                  <c:v>1.8</c:v>
                </c:pt>
                <c:pt idx="7">
                  <c:v>0</c:v>
                </c:pt>
                <c:pt idx="8">
                  <c:v>5.09</c:v>
                </c:pt>
                <c:pt idx="9">
                  <c:v>0.9</c:v>
                </c:pt>
                <c:pt idx="10">
                  <c:v>8.1</c:v>
                </c:pt>
                <c:pt idx="11">
                  <c:v>0.3</c:v>
                </c:pt>
                <c:pt idx="12">
                  <c:v>0.56000000000000005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</a:t>
            </a:r>
            <a:r>
              <a:rPr lang="ru-RU" smtClean="0"/>
              <a:t>№ </a:t>
            </a:r>
            <a:r>
              <a:rPr lang="ru-RU" smtClean="0"/>
              <a:t>26-256</a:t>
            </a:r>
            <a:r>
              <a:rPr lang="ru-RU" baseline="0" smtClean="0"/>
              <a:t>р </a:t>
            </a:r>
            <a:r>
              <a:rPr lang="ru-RU" baseline="0" smtClean="0"/>
              <a:t>от </a:t>
            </a:r>
            <a:r>
              <a:rPr lang="ru-RU" baseline="0" smtClean="0"/>
              <a:t>18.12.2018 </a:t>
            </a:r>
            <a:r>
              <a:rPr lang="ru-RU" baseline="0" dirty="0" smtClean="0"/>
              <a:t>« О бюджете города Бородино </a:t>
            </a:r>
            <a:r>
              <a:rPr lang="ru-RU" baseline="0" smtClean="0"/>
              <a:t>на </a:t>
            </a:r>
            <a:r>
              <a:rPr lang="ru-RU" baseline="0" smtClean="0"/>
              <a:t>2019 </a:t>
            </a:r>
            <a:r>
              <a:rPr lang="ru-RU" baseline="0" dirty="0" smtClean="0"/>
              <a:t>г и плановый </a:t>
            </a:r>
            <a:r>
              <a:rPr lang="ru-RU" baseline="0" smtClean="0"/>
              <a:t>период </a:t>
            </a:r>
            <a:r>
              <a:rPr lang="ru-RU" baseline="0" smtClean="0"/>
              <a:t>2020-2021 </a:t>
            </a:r>
            <a:r>
              <a:rPr lang="ru-RU" baseline="0" dirty="0" err="1" smtClean="0"/>
              <a:t>гг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2019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749873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2019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41</cp:revision>
  <cp:lastPrinted>2017-03-10T06:36:43Z</cp:lastPrinted>
  <dcterms:created xsi:type="dcterms:W3CDTF">2017-03-09T01:30:02Z</dcterms:created>
  <dcterms:modified xsi:type="dcterms:W3CDTF">2019-03-26T04:34:34Z</dcterms:modified>
</cp:coreProperties>
</file>