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05" autoAdjust="0"/>
  </p:normalViewPr>
  <p:slideViewPr>
    <p:cSldViewPr>
      <p:cViewPr>
        <p:scale>
          <a:sx n="91" d="100"/>
          <a:sy n="91" d="100"/>
        </p:scale>
        <p:origin x="-1214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2017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563566.4</c:v>
                </c:pt>
                <c:pt idx="1">
                  <c:v>556834.07999999996</c:v>
                </c:pt>
                <c:pt idx="2">
                  <c:v>6732.3200000000652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2018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71047661370959E-2"/>
                  <c:y val="1.482294148386812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630720.59</c:v>
                </c:pt>
                <c:pt idx="1">
                  <c:v>617305.14</c:v>
                </c:pt>
                <c:pt idx="2">
                  <c:v>13415.449999999953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2019год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8133540717698E-2"/>
                  <c:y val="7.4533899525567118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736735.2</c:v>
                </c:pt>
                <c:pt idx="1">
                  <c:v>737809.15</c:v>
                </c:pt>
                <c:pt idx="2">
                  <c:v>-1073.9500000000698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2020 год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574927.57999999996</c:v>
                </c:pt>
                <c:pt idx="1">
                  <c:v>588540.68999999994</c:v>
                </c:pt>
                <c:pt idx="2">
                  <c:v>-13613.109999999986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2021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4267303633E-2"/>
                  <c:y val="9.04460546907682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570932.55000000005</c:v>
                </c:pt>
                <c:pt idx="1">
                  <c:v>587473.03</c:v>
                </c:pt>
                <c:pt idx="2">
                  <c:v>-16540.479999999981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2022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54771692034218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428730141095433"/>
                  <c:y val="7.83863521337135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36762581935338E-2"/>
                  <c:y val="6.532196011142794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575580.19999999995</c:v>
                </c:pt>
                <c:pt idx="1">
                  <c:v>595268.21</c:v>
                </c:pt>
                <c:pt idx="2">
                  <c:v>-19688.010000000009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3560320"/>
        <c:axId val="43586688"/>
        <c:axId val="43800768"/>
      </c:bar3DChart>
      <c:catAx>
        <c:axId val="43560320"/>
        <c:scaling>
          <c:orientation val="minMax"/>
        </c:scaling>
        <c:delete val="1"/>
        <c:axPos val="b"/>
        <c:majorTickMark val="out"/>
        <c:minorTickMark val="none"/>
        <c:tickLblPos val="nextTo"/>
        <c:crossAx val="43586688"/>
        <c:crosses val="autoZero"/>
        <c:auto val="1"/>
        <c:lblAlgn val="ctr"/>
        <c:lblOffset val="100"/>
        <c:noMultiLvlLbl val="0"/>
      </c:catAx>
      <c:valAx>
        <c:axId val="43586688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43560320"/>
        <c:crosses val="autoZero"/>
        <c:crossBetween val="between"/>
        <c:majorUnit val="28000"/>
        <c:minorUnit val="10000"/>
      </c:valAx>
      <c:serAx>
        <c:axId val="43800768"/>
        <c:scaling>
          <c:orientation val="minMax"/>
        </c:scaling>
        <c:delete val="0"/>
        <c:axPos val="b"/>
        <c:majorTickMark val="out"/>
        <c:minorTickMark val="none"/>
        <c:tickLblPos val="nextTo"/>
        <c:crossAx val="43586688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63999222308632375"/>
          <c:h val="0.10227515872721961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2017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2022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415290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 smtClean="0">
                <a:solidFill>
                  <a:srgbClr val="C00000"/>
                </a:solidFill>
              </a:rPr>
              <a:t>2017 </a:t>
            </a:r>
            <a:r>
              <a:rPr lang="ru-RU" sz="2000" b="1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2022 </a:t>
            </a:r>
            <a:r>
              <a:rPr lang="ru-RU" sz="2000" b="1" dirty="0" smtClean="0">
                <a:solidFill>
                  <a:srgbClr val="C00000"/>
                </a:solidFill>
              </a:rPr>
              <a:t>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62241"/>
              </p:ext>
            </p:extLst>
          </p:nvPr>
        </p:nvGraphicFramePr>
        <p:xfrm>
          <a:off x="179389" y="1196752"/>
          <a:ext cx="8569074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0"/>
                <a:gridCol w="1144591"/>
                <a:gridCol w="1085773"/>
                <a:gridCol w="1095828"/>
                <a:gridCol w="1196362"/>
                <a:gridCol w="1198875"/>
                <a:gridCol w="1198875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2017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2018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</a:t>
                      </a:r>
                      <a:r>
                        <a:rPr lang="ru-RU" sz="1300" u="none" strike="noStrike" dirty="0" smtClean="0">
                          <a:effectLst/>
                        </a:rPr>
                        <a:t>2019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2020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</a:t>
                      </a:r>
                      <a:r>
                        <a:rPr lang="ru-RU" sz="1300" u="none" strike="noStrike" dirty="0" smtClean="0">
                          <a:effectLst/>
                        </a:rPr>
                        <a:t>2021 </a:t>
                      </a:r>
                      <a:r>
                        <a:rPr lang="ru-RU" sz="1300" u="none" strike="noStrike" dirty="0" smtClean="0">
                          <a:effectLst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563 566 442,30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630 720 594,24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736 735 243,00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574 927 582,40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570 932 547,39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575 580 232,74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143 226 814,94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154 693 266,97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180 414 830,07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188 743 742,08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191 120 751,33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197 386 598,70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420 339 627,36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476 027 327,27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556 320 412,93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386 183 840,32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379 811 796,06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378 193 634,04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556 834 084,34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305 139,57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737 809 149,54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588 540 696,82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587 473 034,81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595 268 209,74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+6 732 357,96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13 415 454,67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073 906,54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13 613 114,42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540 487,42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-19 687 977,00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240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50</cp:revision>
  <cp:lastPrinted>2020-03-17T06:16:52Z</cp:lastPrinted>
  <dcterms:created xsi:type="dcterms:W3CDTF">2017-03-09T01:30:02Z</dcterms:created>
  <dcterms:modified xsi:type="dcterms:W3CDTF">2020-03-17T07:10:33Z</dcterms:modified>
</cp:coreProperties>
</file>