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05" autoAdjust="0"/>
  </p:normalViewPr>
  <p:slideViewPr>
    <p:cSldViewPr>
      <p:cViewPr>
        <p:scale>
          <a:sx n="91" d="100"/>
          <a:sy n="91" d="100"/>
        </p:scale>
        <p:origin x="-1214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2019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736735.24300000002</c:v>
                </c:pt>
                <c:pt idx="1">
                  <c:v>737809.14954000001</c:v>
                </c:pt>
                <c:pt idx="2">
                  <c:v>-1073.9065399999963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2020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615507.81642000005</c:v>
                </c:pt>
                <c:pt idx="1">
                  <c:v>622839.52040000004</c:v>
                </c:pt>
                <c:pt idx="2">
                  <c:v>-7331.7039799999911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2021год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781336.97196999996</c:v>
                </c:pt>
                <c:pt idx="1">
                  <c:v>782379.13376999996</c:v>
                </c:pt>
                <c:pt idx="2">
                  <c:v>-1042.1618000000017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2022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649736.03662999999</c:v>
                </c:pt>
                <c:pt idx="1">
                  <c:v>668723.26037999999</c:v>
                </c:pt>
                <c:pt idx="2">
                  <c:v>-18987.223750000005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2023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661359.30573999998</c:v>
                </c:pt>
                <c:pt idx="1">
                  <c:v>672766.82455000002</c:v>
                </c:pt>
                <c:pt idx="2">
                  <c:v>-11407.518810000038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664147.31582999998</c:v>
                </c:pt>
                <c:pt idx="1">
                  <c:v>670844.50876</c:v>
                </c:pt>
                <c:pt idx="2">
                  <c:v>-6697.1929300000193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81405440"/>
        <c:axId val="81406976"/>
        <c:axId val="77359296"/>
      </c:bar3DChart>
      <c:catAx>
        <c:axId val="81405440"/>
        <c:scaling>
          <c:orientation val="minMax"/>
        </c:scaling>
        <c:delete val="1"/>
        <c:axPos val="b"/>
        <c:majorTickMark val="out"/>
        <c:minorTickMark val="none"/>
        <c:tickLblPos val="nextTo"/>
        <c:crossAx val="81406976"/>
        <c:crosses val="autoZero"/>
        <c:auto val="1"/>
        <c:lblAlgn val="ctr"/>
        <c:lblOffset val="100"/>
        <c:noMultiLvlLbl val="0"/>
      </c:catAx>
      <c:valAx>
        <c:axId val="81406976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81405440"/>
        <c:crosses val="autoZero"/>
        <c:crossBetween val="between"/>
        <c:majorUnit val="28000"/>
        <c:minorUnit val="10000"/>
      </c:valAx>
      <c:serAx>
        <c:axId val="7735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1406976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63999222308632375"/>
          <c:h val="0.1022751587272196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2019 – 2024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239993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2019 – 2024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86811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/>
                <a:gridCol w="1144591"/>
                <a:gridCol w="1085773"/>
                <a:gridCol w="1095828"/>
                <a:gridCol w="1196362"/>
                <a:gridCol w="1198875"/>
                <a:gridCol w="1198875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2019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2020 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2021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2022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2023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2024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736 735 243,00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615 507 816,42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781 336 971,97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649 736 036,63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661 359 305,74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664 147 315,83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180 414 830,07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174 003 067,51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217 622 561,98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229 280 261,13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239 181 067,04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253 925 470,70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556 320 412,93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441 504 748,91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563 714 409,99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420 455 775,50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422 178 238,70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410 221 845,13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737 809 149,54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622 839 520,40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782 379 133,77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668 723 260,38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672 766 824,55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670 844 508,76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- 1 073 906,54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- 7 331 703,98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042 161,80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-18 987 223,75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407 518,81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-6 697 192,93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242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66</cp:revision>
  <cp:lastPrinted>2021-03-31T04:27:12Z</cp:lastPrinted>
  <dcterms:created xsi:type="dcterms:W3CDTF">2017-03-09T01:30:02Z</dcterms:created>
  <dcterms:modified xsi:type="dcterms:W3CDTF">2022-03-28T04:01:04Z</dcterms:modified>
</cp:coreProperties>
</file>